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  <p:sldId id="264" r:id="rId9"/>
    <p:sldId id="263" r:id="rId10"/>
    <p:sldId id="275" r:id="rId11"/>
    <p:sldId id="279" r:id="rId12"/>
    <p:sldId id="274" r:id="rId13"/>
    <p:sldId id="277" r:id="rId14"/>
    <p:sldId id="280" r:id="rId15"/>
    <p:sldId id="265" r:id="rId16"/>
    <p:sldId id="267" r:id="rId17"/>
    <p:sldId id="268" r:id="rId18"/>
    <p:sldId id="269" r:id="rId19"/>
    <p:sldId id="272" r:id="rId20"/>
    <p:sldId id="273" r:id="rId21"/>
    <p:sldId id="266" r:id="rId22"/>
    <p:sldId id="270" r:id="rId23"/>
    <p:sldId id="271" r:id="rId24"/>
    <p:sldId id="281" r:id="rId25"/>
    <p:sldId id="282" r:id="rId26"/>
    <p:sldId id="283" r:id="rId27"/>
    <p:sldId id="27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71" d="100"/>
          <a:sy n="71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destiny.calvertnet.k12.md.us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chsmedia.blogspot.co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3108960"/>
          </a:xfrm>
        </p:spPr>
        <p:txBody>
          <a:bodyPr/>
          <a:lstStyle/>
          <a:p>
            <a:r>
              <a:rPr lang="en-US" dirty="0" smtClean="0"/>
              <a:t>Welcome to Calvert High School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7772400" cy="746760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our information Center!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 (online catalog)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8333" r="86966" b="63333"/>
          <a:stretch>
            <a:fillRect/>
          </a:stretch>
        </p:blipFill>
        <p:spPr bwMode="auto">
          <a:xfrm>
            <a:off x="838200" y="1828800"/>
            <a:ext cx="2133600" cy="329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24200" y="2057400"/>
            <a:ext cx="563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Looking for a specific book to read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  <p:sp>
        <p:nvSpPr>
          <p:cNvPr id="8" name="Left Arrow 7"/>
          <p:cNvSpPr/>
          <p:nvPr/>
        </p:nvSpPr>
        <p:spPr>
          <a:xfrm>
            <a:off x="2057400" y="2362200"/>
            <a:ext cx="4343400" cy="1905000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Pick Me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 View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Needs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CHS Media Website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52432" t="5417" r="40755" b="85000"/>
          <a:stretch>
            <a:fillRect/>
          </a:stretch>
        </p:blipFill>
        <p:spPr bwMode="auto">
          <a:xfrm>
            <a:off x="457200" y="1524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0-Point Star 3"/>
          <p:cNvSpPr/>
          <p:nvPr/>
        </p:nvSpPr>
        <p:spPr>
          <a:xfrm>
            <a:off x="1752600" y="1295400"/>
            <a:ext cx="2362200" cy="1981200"/>
          </a:xfrm>
          <a:prstGeom prst="star10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Voted Best by CHS Students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0625" t="17000" r="41875" b="11000"/>
          <a:stretch>
            <a:fillRect/>
          </a:stretch>
        </p:blipFill>
        <p:spPr bwMode="auto">
          <a:xfrm>
            <a:off x="4114800" y="1295400"/>
            <a:ext cx="480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ular Callout 8"/>
          <p:cNvSpPr/>
          <p:nvPr/>
        </p:nvSpPr>
        <p:spPr>
          <a:xfrm>
            <a:off x="6553200" y="2743200"/>
            <a:ext cx="1447800" cy="1371600"/>
          </a:xfrm>
          <a:prstGeom prst="wedgeRectCallout">
            <a:avLst>
              <a:gd name="adj1" fmla="val -112849"/>
              <a:gd name="adj2" fmla="val -33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Links to really great databases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267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found on you Novell Application Launcher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2050" idx="2"/>
          </p:cNvCxnSpPr>
          <p:nvPr/>
        </p:nvCxnSpPr>
        <p:spPr>
          <a:xfrm rot="16200000" flipV="1">
            <a:off x="933450" y="3219450"/>
            <a:ext cx="1295400" cy="8001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Well developed Reference Collection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Needs?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</a:t>
            </a:r>
            <a:endParaRPr lang="en-US" dirty="0"/>
          </a:p>
        </p:txBody>
      </p:sp>
      <p:pic>
        <p:nvPicPr>
          <p:cNvPr id="7" name="Content Placeholder 6" descr="IMG_00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752600"/>
            <a:ext cx="4851400" cy="3638550"/>
          </a:xfrm>
        </p:spPr>
      </p:pic>
      <p:sp>
        <p:nvSpPr>
          <p:cNvPr id="8" name="Oval Callout 7"/>
          <p:cNvSpPr/>
          <p:nvPr/>
        </p:nvSpPr>
        <p:spPr>
          <a:xfrm>
            <a:off x="6477000" y="457200"/>
            <a:ext cx="1905000" cy="1752600"/>
          </a:xfrm>
          <a:prstGeom prst="wedgeEllipseCallout">
            <a:avLst>
              <a:gd name="adj1" fmla="val -59657"/>
              <a:gd name="adj2" fmla="val 71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B&amp;W Printer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.10 per page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57200" y="4648200"/>
            <a:ext cx="1371600" cy="1905000"/>
          </a:xfrm>
          <a:prstGeom prst="wedgeEllipseCallout">
            <a:avLst>
              <a:gd name="adj1" fmla="val 105637"/>
              <a:gd name="adj2" fmla="val -65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Color Printer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.25 per page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22860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4400" dirty="0" smtClean="0"/>
              <a:t>Scanners available for student use</a:t>
            </a:r>
            <a:endParaRPr lang="en-US" sz="4400" dirty="0"/>
          </a:p>
        </p:txBody>
      </p:sp>
      <p:pic>
        <p:nvPicPr>
          <p:cNvPr id="5" name="Content Placeholder 4" descr="IMG_0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3327400" cy="2495550"/>
          </a:xfrm>
        </p:spPr>
      </p:pic>
      <p:pic>
        <p:nvPicPr>
          <p:cNvPr id="9218" name="Picture 2" descr="http://ecx.images-amazon.com/images/I/41IwZ0MMeM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191000"/>
            <a:ext cx="4762501" cy="2343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Copying</a:t>
            </a:r>
            <a:br>
              <a:rPr lang="en-US" dirty="0" smtClean="0"/>
            </a:br>
            <a:r>
              <a:rPr lang="en-US" sz="4400" dirty="0" smtClean="0"/>
              <a:t>Need to make a copy of something?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438400"/>
            <a:ext cx="4038600" cy="2971800"/>
          </a:xfrm>
        </p:spPr>
        <p:txBody>
          <a:bodyPr/>
          <a:lstStyle/>
          <a:p>
            <a:r>
              <a:rPr lang="en-US" dirty="0" smtClean="0"/>
              <a:t>We have a copier for student use.</a:t>
            </a:r>
          </a:p>
          <a:p>
            <a:endParaRPr lang="en-US" dirty="0" smtClean="0"/>
          </a:p>
          <a:p>
            <a:r>
              <a:rPr lang="en-US" dirty="0" smtClean="0"/>
              <a:t>.10 per page.</a:t>
            </a:r>
            <a:endParaRPr lang="en-US" dirty="0"/>
          </a:p>
        </p:txBody>
      </p:sp>
      <p:pic>
        <p:nvPicPr>
          <p:cNvPr id="5" name="Content Placeholder 4" descr="IMG_00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Need </a:t>
            </a:r>
            <a:r>
              <a:rPr lang="en-US" dirty="0" smtClean="0"/>
              <a:t>to use a </a:t>
            </a:r>
            <a:r>
              <a:rPr lang="en-US" dirty="0" smtClean="0"/>
              <a:t>stapler, </a:t>
            </a:r>
            <a:r>
              <a:rPr lang="en-US" dirty="0" smtClean="0"/>
              <a:t>pencil sharpener, tape, hole punch?</a:t>
            </a:r>
            <a:endParaRPr lang="en-US" dirty="0"/>
          </a:p>
        </p:txBody>
      </p:sp>
      <p:pic>
        <p:nvPicPr>
          <p:cNvPr id="5" name="Content Placeholder 4" descr="IMG_00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752599"/>
            <a:ext cx="4876800" cy="371959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562600"/>
            <a:ext cx="9144000" cy="762000"/>
          </a:xfrm>
        </p:spPr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en-US" dirty="0" smtClean="0"/>
              <a:t>All are available for student use. </a:t>
            </a:r>
          </a:p>
          <a:p>
            <a:pPr indent="0" algn="ctr">
              <a:buNone/>
            </a:pPr>
            <a:r>
              <a:rPr lang="en-US" dirty="0" smtClean="0"/>
              <a:t>Located at the circulation desk by the sign-in sheet.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800" dirty="0" smtClean="0"/>
              <a:t>What can you expect. . .</a:t>
            </a:r>
            <a:endParaRPr lang="en-US" sz="5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a b</a:t>
            </a:r>
            <a:r>
              <a:rPr lang="en-US" dirty="0" smtClean="0"/>
              <a:t>ookmark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Content Placeholder 4" descr="IMG_00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6" name="Oval Callout 5"/>
          <p:cNvSpPr/>
          <p:nvPr/>
        </p:nvSpPr>
        <p:spPr>
          <a:xfrm>
            <a:off x="4114800" y="2057400"/>
            <a:ext cx="3810000" cy="2286000"/>
          </a:xfrm>
          <a:prstGeom prst="wedgeEllipseCallout">
            <a:avLst>
              <a:gd name="adj1" fmla="val -113657"/>
              <a:gd name="adj2" fmla="val 37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We have those too!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to remember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in the Media Center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38600" cy="2163763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en-US" sz="3200" dirty="0" smtClean="0"/>
              <a:t>The media center is a dedicated food free and quiet zone during lunch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C:\Documents and Settings\mignardid\Local Settings\Temporary Internet Files\Content.IE5\83CW0QHG\MC9001857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3818573" cy="4499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0200"/>
            <a:ext cx="7589520" cy="3112843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visiting the </a:t>
            </a:r>
            <a:r>
              <a:rPr lang="en-US" dirty="0" smtClean="0"/>
              <a:t> Library with a pass from your teacher.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Let Mrs. </a:t>
            </a:r>
            <a:r>
              <a:rPr lang="en-US" dirty="0" err="1" smtClean="0"/>
              <a:t>Mignardi</a:t>
            </a:r>
            <a:r>
              <a:rPr lang="en-US" dirty="0" smtClean="0"/>
              <a:t> </a:t>
            </a:r>
            <a:r>
              <a:rPr lang="en-US" dirty="0" err="1" smtClean="0"/>
              <a:t>ot</a:t>
            </a:r>
            <a:r>
              <a:rPr lang="en-US" dirty="0" smtClean="0"/>
              <a:t> Mrs. </a:t>
            </a:r>
            <a:r>
              <a:rPr lang="en-US" dirty="0" err="1" smtClean="0"/>
              <a:t>Kruder</a:t>
            </a:r>
            <a:r>
              <a:rPr lang="en-US" dirty="0" smtClean="0"/>
              <a:t> know you are visiting with a pass.</a:t>
            </a:r>
          </a:p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Show your pass</a:t>
            </a:r>
          </a:p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Sign in</a:t>
            </a:r>
          </a:p>
        </p:txBody>
      </p:sp>
      <p:pic>
        <p:nvPicPr>
          <p:cNvPr id="9" name="Content Placeholder 8" descr="IMG_00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908632">
            <a:off x="4211722" y="2837137"/>
            <a:ext cx="4038600" cy="3028950"/>
          </a:xfrm>
          <a:ln w="76200">
            <a:solidFill>
              <a:schemeClr val="bg2">
                <a:lumMod val="50000"/>
              </a:schemeClr>
            </a:solidFill>
          </a:ln>
        </p:spPr>
      </p:pic>
      <p:sp>
        <p:nvSpPr>
          <p:cNvPr id="10" name="Right Arrow 9"/>
          <p:cNvSpPr/>
          <p:nvPr/>
        </p:nvSpPr>
        <p:spPr>
          <a:xfrm>
            <a:off x="914400" y="4800600"/>
            <a:ext cx="5410200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Sign-in sheet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Don’t forget your bookmark with all the databases’ passwords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1066800"/>
          </a:xfrm>
          <a:solidFill>
            <a:srgbClr val="92D050"/>
          </a:solidFill>
        </p:spPr>
        <p:txBody>
          <a:bodyPr anchor="ctr" anchorCtr="0">
            <a:noAutofit/>
          </a:bodyPr>
          <a:lstStyle/>
          <a:p>
            <a:r>
              <a:rPr lang="en-US" sz="5200" dirty="0" smtClean="0"/>
              <a:t>CHSmedia.blogspot.com</a:t>
            </a:r>
            <a:endParaRPr lang="en-US" sz="5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WELCOME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 (online catalog)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43094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Specialists </a:t>
            </a:r>
            <a:br>
              <a:rPr lang="en-US" dirty="0" smtClean="0"/>
            </a:br>
            <a:r>
              <a:rPr lang="en-US" dirty="0" smtClean="0"/>
              <a:t>ready to help you</a:t>
            </a:r>
            <a:endParaRPr lang="en-US" dirty="0"/>
          </a:p>
        </p:txBody>
      </p:sp>
      <p:pic>
        <p:nvPicPr>
          <p:cNvPr id="4" name="Content Placeholder 3" descr="IMG_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3875" t="18368" r="24797" b="33875"/>
          <a:stretch>
            <a:fillRect/>
          </a:stretch>
        </p:blipFill>
        <p:spPr>
          <a:xfrm rot="16200000">
            <a:off x="924560" y="3876040"/>
            <a:ext cx="2133600" cy="1849120"/>
          </a:xfrm>
          <a:prstGeom prst="star7">
            <a:avLst/>
          </a:prstGeom>
        </p:spPr>
      </p:pic>
      <p:pic>
        <p:nvPicPr>
          <p:cNvPr id="5" name="Picture 4" descr="IMG_0011.jpg"/>
          <p:cNvPicPr>
            <a:picLocks noChangeAspect="1"/>
          </p:cNvPicPr>
          <p:nvPr/>
        </p:nvPicPr>
        <p:blipFill>
          <a:blip r:embed="rId3" cstate="print"/>
          <a:srcRect l="25000" t="8333" r="33333" b="38889"/>
          <a:stretch>
            <a:fillRect/>
          </a:stretch>
        </p:blipFill>
        <p:spPr>
          <a:xfrm>
            <a:off x="6172200" y="1981200"/>
            <a:ext cx="1925053" cy="1828800"/>
          </a:xfrm>
          <a:prstGeom prst="star7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066800" y="2133600"/>
            <a:ext cx="5105400" cy="144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19200" y="2667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  Specialist - Mrs. Mignardi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3352800" y="4038600"/>
            <a:ext cx="4876800" cy="1600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57600" y="4648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 Assistant - Mrs. Kruder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Hours</a:t>
            </a:r>
            <a:endParaRPr lang="en-US" dirty="0"/>
          </a:p>
        </p:txBody>
      </p:sp>
      <p:pic>
        <p:nvPicPr>
          <p:cNvPr id="1026" name="Picture 2" descr="C:\Documents and Settings\MignardiD\Local Settings\Temporary Internet Files\Content.IE5\JXTJN80E\MP90042662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3009942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28956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stay open until 3:30 to help with your information needs.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 Checkout Selections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New Books Always on Display</a:t>
            </a:r>
            <a:endParaRPr lang="en-US" dirty="0"/>
          </a:p>
        </p:txBody>
      </p:sp>
      <p:pic>
        <p:nvPicPr>
          <p:cNvPr id="4" name="Content Placeholder 3" descr="IMG_0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524000"/>
            <a:ext cx="3855508" cy="2891631"/>
          </a:xfrm>
        </p:spPr>
      </p:pic>
      <p:pic>
        <p:nvPicPr>
          <p:cNvPr id="5" name="Picture 4" descr="IMG_0006.jpg"/>
          <p:cNvPicPr>
            <a:picLocks noChangeAspect="1"/>
          </p:cNvPicPr>
          <p:nvPr/>
        </p:nvPicPr>
        <p:blipFill>
          <a:blip r:embed="rId3" cstate="print"/>
          <a:srcRect l="7692" t="17949" b="16410"/>
          <a:stretch>
            <a:fillRect/>
          </a:stretch>
        </p:blipFill>
        <p:spPr>
          <a:xfrm rot="5400000">
            <a:off x="4648200" y="2667000"/>
            <a:ext cx="4572000" cy="2438400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228600" y="3505200"/>
            <a:ext cx="2057400" cy="1143000"/>
          </a:xfrm>
          <a:prstGeom prst="wedgeEllipseCallout">
            <a:avLst>
              <a:gd name="adj1" fmla="val 40279"/>
              <a:gd name="adj2" fmla="val -146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Book Return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Magazines</a:t>
            </a:r>
            <a:endParaRPr lang="en-US" dirty="0"/>
          </a:p>
        </p:txBody>
      </p:sp>
      <p:pic>
        <p:nvPicPr>
          <p:cNvPr id="6" name="Content Placeholder 5" descr="IMG_0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85775" y="2257425"/>
            <a:ext cx="4038600" cy="30289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419600" cy="4525963"/>
          </a:xfrm>
        </p:spPr>
        <p:txBody>
          <a:bodyPr/>
          <a:lstStyle/>
          <a:p>
            <a:pPr indent="0">
              <a:buNone/>
            </a:pPr>
            <a:r>
              <a:rPr lang="en-US" dirty="0" smtClean="0"/>
              <a:t>A great selection of magazines are available for overnight checkout.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If there is a magazine </a:t>
            </a:r>
            <a:r>
              <a:rPr lang="en-US" dirty="0" smtClean="0"/>
              <a:t> </a:t>
            </a:r>
            <a:r>
              <a:rPr lang="en-US" dirty="0" smtClean="0"/>
              <a:t>you would like to see it available let us know.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Novels</a:t>
            </a:r>
            <a:endParaRPr lang="en-US" dirty="0"/>
          </a:p>
        </p:txBody>
      </p:sp>
      <p:pic>
        <p:nvPicPr>
          <p:cNvPr id="5" name="Content Placeholder 4" descr="IMG_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238375" y="2105025"/>
            <a:ext cx="4648201" cy="348615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Audio books</a:t>
            </a:r>
            <a:endParaRPr lang="en-US" dirty="0"/>
          </a:p>
        </p:txBody>
      </p:sp>
      <p:pic>
        <p:nvPicPr>
          <p:cNvPr id="5" name="Content Placeholder 4" descr="IMG_0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95400"/>
            <a:ext cx="5943600" cy="4457700"/>
          </a:xfrm>
        </p:spPr>
      </p:pic>
      <p:sp>
        <p:nvSpPr>
          <p:cNvPr id="6" name="TextBox 5"/>
          <p:cNvSpPr txBox="1"/>
          <p:nvPr/>
        </p:nvSpPr>
        <p:spPr>
          <a:xfrm>
            <a:off x="838200" y="59436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 CD and MP3 formats – many titles are iPod read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Carnival</Template>
  <TotalTime>266</TotalTime>
  <Words>287</Words>
  <Application>Microsoft Office PowerPoint</Application>
  <PresentationFormat>On-screen Show (4:3)</PresentationFormat>
  <Paragraphs>59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Carnival</vt:lpstr>
      <vt:lpstr>Welcome to Calvert High School Library</vt:lpstr>
      <vt:lpstr>What can you expect. . .</vt:lpstr>
      <vt:lpstr>Information Specialists  ready to help you</vt:lpstr>
      <vt:lpstr>Extended Hours</vt:lpstr>
      <vt:lpstr>Awesome Checkout Selections</vt:lpstr>
      <vt:lpstr> New Books Always on Display</vt:lpstr>
      <vt:lpstr>Magazines</vt:lpstr>
      <vt:lpstr>Graphic Novels</vt:lpstr>
      <vt:lpstr>Audio books</vt:lpstr>
      <vt:lpstr>Destiny (online catalog)</vt:lpstr>
      <vt:lpstr>Destiny</vt:lpstr>
      <vt:lpstr>Research Needs</vt:lpstr>
      <vt:lpstr>CHS Media Website</vt:lpstr>
      <vt:lpstr>Well developed Reference Collection</vt:lpstr>
      <vt:lpstr>Equipment Needs?</vt:lpstr>
      <vt:lpstr>Printing</vt:lpstr>
      <vt:lpstr>Scanning</vt:lpstr>
      <vt:lpstr>Copying Need to make a copy of something?</vt:lpstr>
      <vt:lpstr>Need to use a stapler, pencil sharpener, tape, hole punch?</vt:lpstr>
      <vt:lpstr>Need a bookmark?</vt:lpstr>
      <vt:lpstr>Important to remember</vt:lpstr>
      <vt:lpstr>Lunch in the Media Center</vt:lpstr>
      <vt:lpstr>When visiting the  Library with a pass from your teacher.</vt:lpstr>
      <vt:lpstr>Slide 24</vt:lpstr>
      <vt:lpstr>Don’t forget your bookmark with all the databases’ passwords</vt:lpstr>
      <vt:lpstr>WELCOME</vt:lpstr>
      <vt:lpstr>Destiny (online catalog)</vt:lpstr>
    </vt:vector>
  </TitlesOfParts>
  <Company>Calvert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Calvert High School Library</dc:title>
  <dc:creator>MignardiD</dc:creator>
  <cp:lastModifiedBy>MignardiD</cp:lastModifiedBy>
  <cp:revision>26</cp:revision>
  <dcterms:created xsi:type="dcterms:W3CDTF">2011-08-24T16:37:54Z</dcterms:created>
  <dcterms:modified xsi:type="dcterms:W3CDTF">2011-08-24T23:13:13Z</dcterms:modified>
</cp:coreProperties>
</file>